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6" d="100"/>
          <a:sy n="126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C62F-21B0-4C9E-83CA-6342129D8EFD}" type="datetimeFigureOut">
              <a:rPr lang="de-DE" smtClean="0"/>
              <a:t>07.03.2021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F9133-68D1-411A-ABA9-4D16233981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3943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C62F-21B0-4C9E-83CA-6342129D8EFD}" type="datetimeFigureOut">
              <a:rPr lang="de-DE" smtClean="0"/>
              <a:t>07.03.2021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F9133-68D1-411A-ABA9-4D16233981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0084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C62F-21B0-4C9E-83CA-6342129D8EFD}" type="datetimeFigureOut">
              <a:rPr lang="de-DE" smtClean="0"/>
              <a:t>07.03.2021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F9133-68D1-411A-ABA9-4D16233981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9716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C62F-21B0-4C9E-83CA-6342129D8EFD}" type="datetimeFigureOut">
              <a:rPr lang="de-DE" smtClean="0"/>
              <a:t>07.03.2021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F9133-68D1-411A-ABA9-4D16233981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6993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C62F-21B0-4C9E-83CA-6342129D8EFD}" type="datetimeFigureOut">
              <a:rPr lang="de-DE" smtClean="0"/>
              <a:t>07.03.2021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F9133-68D1-411A-ABA9-4D16233981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522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C62F-21B0-4C9E-83CA-6342129D8EFD}" type="datetimeFigureOut">
              <a:rPr lang="de-DE" smtClean="0"/>
              <a:t>07.03.2021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F9133-68D1-411A-ABA9-4D16233981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0087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C62F-21B0-4C9E-83CA-6342129D8EFD}" type="datetimeFigureOut">
              <a:rPr lang="de-DE" smtClean="0"/>
              <a:t>07.03.2021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F9133-68D1-411A-ABA9-4D16233981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74312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C62F-21B0-4C9E-83CA-6342129D8EFD}" type="datetimeFigureOut">
              <a:rPr lang="de-DE" smtClean="0"/>
              <a:t>07.03.2021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F9133-68D1-411A-ABA9-4D16233981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6103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C62F-21B0-4C9E-83CA-6342129D8EFD}" type="datetimeFigureOut">
              <a:rPr lang="de-DE" smtClean="0"/>
              <a:t>07.03.2021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F9133-68D1-411A-ABA9-4D16233981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1435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C62F-21B0-4C9E-83CA-6342129D8EFD}" type="datetimeFigureOut">
              <a:rPr lang="de-DE" smtClean="0"/>
              <a:t>07.03.2021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F9133-68D1-411A-ABA9-4D16233981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4850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C62F-21B0-4C9E-83CA-6342129D8EFD}" type="datetimeFigureOut">
              <a:rPr lang="de-DE" smtClean="0"/>
              <a:t>07.03.2021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9F9133-68D1-411A-ABA9-4D16233981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7148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EC62F-21B0-4C9E-83CA-6342129D8EFD}" type="datetimeFigureOut">
              <a:rPr lang="de-DE" smtClean="0"/>
              <a:t>07.03.2021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F9133-68D1-411A-ABA9-4D162339815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0540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72622" y="197474"/>
            <a:ext cx="6188224" cy="648072"/>
          </a:xfrm>
        </p:spPr>
        <p:txBody>
          <a:bodyPr>
            <a:normAutofit/>
          </a:bodyPr>
          <a:lstStyle/>
          <a:p>
            <a:r>
              <a:rPr lang="de-DE" sz="1800" dirty="0" smtClean="0">
                <a:latin typeface="Meta Office" panose="020B0502040000020004" pitchFamily="34" charset="0"/>
              </a:rPr>
              <a:t>Übersicht der AZ- </a:t>
            </a:r>
            <a:r>
              <a:rPr lang="de-DE" sz="1800" dirty="0" err="1" smtClean="0">
                <a:latin typeface="Meta Office" panose="020B0502040000020004" pitchFamily="34" charset="0"/>
              </a:rPr>
              <a:t>Delivery</a:t>
            </a:r>
            <a:r>
              <a:rPr lang="de-DE" sz="1800" dirty="0" smtClean="0">
                <a:latin typeface="Meta Office" panose="020B0502040000020004" pitchFamily="34" charset="0"/>
              </a:rPr>
              <a:t> Sensoren und Schaltung</a:t>
            </a:r>
            <a:endParaRPr lang="de-DE" sz="1800" dirty="0">
              <a:latin typeface="Meta Office" panose="020B05020400000200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796" y="836712"/>
            <a:ext cx="3061876" cy="2298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230852"/>
            <a:ext cx="5121019" cy="33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5940152" y="162880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latin typeface="Meta Office" panose="020B0502040000020004" pitchFamily="34" charset="0"/>
              </a:rPr>
              <a:t>Reedkontakt</a:t>
            </a:r>
            <a:endParaRPr lang="de-DE" dirty="0">
              <a:latin typeface="Meta Office" panose="020B0502040000020004" pitchFamily="34" charset="0"/>
            </a:endParaRPr>
          </a:p>
        </p:txBody>
      </p:sp>
      <p:cxnSp>
        <p:nvCxnSpPr>
          <p:cNvPr id="7" name="Gerade Verbindung 6"/>
          <p:cNvCxnSpPr/>
          <p:nvPr/>
        </p:nvCxnSpPr>
        <p:spPr>
          <a:xfrm flipV="1">
            <a:off x="4263749" y="3284984"/>
            <a:ext cx="0" cy="792088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mit Pfeil 7"/>
          <p:cNvCxnSpPr/>
          <p:nvPr/>
        </p:nvCxnSpPr>
        <p:spPr>
          <a:xfrm flipV="1">
            <a:off x="4266734" y="2564904"/>
            <a:ext cx="1745426" cy="100811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6012160" y="2308230"/>
            <a:ext cx="3024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latin typeface="Meta Office" panose="020B0502040000020004" pitchFamily="34" charset="0"/>
              </a:rPr>
              <a:t>Eingang 3 für das Übungsgerät</a:t>
            </a:r>
            <a:endParaRPr lang="de-DE" sz="1600" dirty="0">
              <a:latin typeface="Meta Office" panose="020B0502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431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8640"/>
            <a:ext cx="3743350" cy="280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496" y="3015567"/>
            <a:ext cx="5639814" cy="36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Gerade Verbindung 2"/>
          <p:cNvCxnSpPr/>
          <p:nvPr/>
        </p:nvCxnSpPr>
        <p:spPr>
          <a:xfrm flipV="1">
            <a:off x="3923928" y="3429000"/>
            <a:ext cx="0" cy="50405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6156176" y="1408611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latin typeface="Meta Office" panose="020B0502040000020004" pitchFamily="34" charset="0"/>
              </a:rPr>
              <a:t>Touchsensor</a:t>
            </a:r>
            <a:endParaRPr lang="de-DE" dirty="0">
              <a:latin typeface="Meta Office" panose="020B0502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875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20341"/>
            <a:ext cx="3979962" cy="2983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075754"/>
            <a:ext cx="5954410" cy="366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6156176" y="1408611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LDR-Sensor</a:t>
            </a:r>
            <a:endParaRPr lang="de-DE" dirty="0">
              <a:latin typeface="Meta Office" panose="020B0502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5450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6632"/>
            <a:ext cx="4167775" cy="312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010514"/>
            <a:ext cx="6590506" cy="3822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6366682" y="1302703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    NTC-Sensor</a:t>
            </a:r>
            <a:endParaRPr lang="de-DE" dirty="0">
              <a:latin typeface="Meta Office" panose="020B0502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777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88640"/>
            <a:ext cx="3691930" cy="2767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223" y="2876597"/>
            <a:ext cx="6068988" cy="373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6156176" y="1387659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LDR-Widerstand</a:t>
            </a:r>
            <a:endParaRPr lang="de-DE" dirty="0">
              <a:latin typeface="Meta Office" panose="020B0502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528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6632"/>
            <a:ext cx="3694211" cy="2770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327" y="2996952"/>
            <a:ext cx="5831781" cy="353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6156176" y="1387659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>
                <a:latin typeface="Meta Office" panose="020B0502040000020004" pitchFamily="34" charset="0"/>
              </a:rPr>
              <a:t>Piezo</a:t>
            </a:r>
            <a:r>
              <a:rPr lang="de-DE" dirty="0" smtClean="0">
                <a:latin typeface="Meta Office" panose="020B0502040000020004" pitchFamily="34" charset="0"/>
              </a:rPr>
              <a:t> Speaker</a:t>
            </a:r>
            <a:endParaRPr lang="de-DE" dirty="0">
              <a:latin typeface="Meta Office" panose="020B0502040000020004" pitchFamily="34" charset="0"/>
            </a:endParaRPr>
          </a:p>
        </p:txBody>
      </p:sp>
      <p:cxnSp>
        <p:nvCxnSpPr>
          <p:cNvPr id="6" name="Gerade Verbindung 5"/>
          <p:cNvCxnSpPr/>
          <p:nvPr/>
        </p:nvCxnSpPr>
        <p:spPr>
          <a:xfrm flipV="1">
            <a:off x="4283968" y="3284984"/>
            <a:ext cx="0" cy="50405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3954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88640"/>
            <a:ext cx="3552478" cy="2662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96952"/>
            <a:ext cx="520065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6156176" y="1387659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Laser</a:t>
            </a:r>
            <a:endParaRPr lang="de-DE" dirty="0">
              <a:latin typeface="Meta Office" panose="020B0502040000020004" pitchFamily="34" charset="0"/>
            </a:endParaRPr>
          </a:p>
        </p:txBody>
      </p:sp>
      <p:cxnSp>
        <p:nvCxnSpPr>
          <p:cNvPr id="5" name="Gerade Verbindung 4"/>
          <p:cNvCxnSpPr/>
          <p:nvPr/>
        </p:nvCxnSpPr>
        <p:spPr>
          <a:xfrm flipV="1">
            <a:off x="4644008" y="3032956"/>
            <a:ext cx="0" cy="50405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800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76672"/>
            <a:ext cx="3363293" cy="252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26196"/>
            <a:ext cx="5505126" cy="345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Gerade Verbindung 2"/>
          <p:cNvCxnSpPr/>
          <p:nvPr/>
        </p:nvCxnSpPr>
        <p:spPr>
          <a:xfrm flipV="1">
            <a:off x="4824028" y="3717032"/>
            <a:ext cx="0" cy="216024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6156176" y="1387659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Aktiver </a:t>
            </a:r>
            <a:r>
              <a:rPr lang="de-DE" dirty="0" err="1" smtClean="0">
                <a:latin typeface="Meta Office" panose="020B0502040000020004" pitchFamily="34" charset="0"/>
              </a:rPr>
              <a:t>Buzzer</a:t>
            </a:r>
            <a:endParaRPr lang="de-DE" dirty="0">
              <a:latin typeface="Meta Office" panose="020B0502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91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9424"/>
            <a:ext cx="3569641" cy="2677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96952"/>
            <a:ext cx="5837692" cy="379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Gerade Verbindung 2"/>
          <p:cNvCxnSpPr/>
          <p:nvPr/>
        </p:nvCxnSpPr>
        <p:spPr>
          <a:xfrm flipV="1">
            <a:off x="4211960" y="3068960"/>
            <a:ext cx="0" cy="792088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6156176" y="1387659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Lichtschranke</a:t>
            </a:r>
            <a:endParaRPr lang="de-DE" dirty="0">
              <a:latin typeface="Meta Office" panose="020B0502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606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6632"/>
            <a:ext cx="3643312" cy="2730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996952"/>
            <a:ext cx="5794718" cy="3766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Gerade Verbindung 2"/>
          <p:cNvCxnSpPr/>
          <p:nvPr/>
        </p:nvCxnSpPr>
        <p:spPr>
          <a:xfrm flipV="1">
            <a:off x="4283968" y="3068960"/>
            <a:ext cx="0" cy="86409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feld 5"/>
          <p:cNvSpPr txBox="1"/>
          <p:nvPr/>
        </p:nvSpPr>
        <p:spPr>
          <a:xfrm>
            <a:off x="6156176" y="1387659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Schocksensor</a:t>
            </a:r>
            <a:endParaRPr lang="de-DE" dirty="0">
              <a:latin typeface="Meta Office" panose="020B0502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9675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7463"/>
            <a:ext cx="4280093" cy="320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922" y="3395327"/>
            <a:ext cx="5269671" cy="340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4860032" y="1607317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Magnetsensor mit Grenzwerteinstellung</a:t>
            </a:r>
            <a:endParaRPr lang="de-DE" dirty="0">
              <a:latin typeface="Meta Office" panose="020B0502040000020004" pitchFamily="34" charset="0"/>
            </a:endParaRPr>
          </a:p>
        </p:txBody>
      </p:sp>
      <p:cxnSp>
        <p:nvCxnSpPr>
          <p:cNvPr id="3" name="Gerade Verbindung 2"/>
          <p:cNvCxnSpPr/>
          <p:nvPr/>
        </p:nvCxnSpPr>
        <p:spPr>
          <a:xfrm flipV="1">
            <a:off x="3995936" y="3717032"/>
            <a:ext cx="0" cy="50405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806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6632"/>
            <a:ext cx="3817640" cy="2863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302" y="3140964"/>
            <a:ext cx="5406207" cy="351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Gerade Verbindung 2"/>
          <p:cNvCxnSpPr/>
          <p:nvPr/>
        </p:nvCxnSpPr>
        <p:spPr>
          <a:xfrm flipV="1">
            <a:off x="4211960" y="3501008"/>
            <a:ext cx="0" cy="504056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feld 6"/>
          <p:cNvSpPr txBox="1"/>
          <p:nvPr/>
        </p:nvSpPr>
        <p:spPr>
          <a:xfrm>
            <a:off x="5581328" y="1363581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Meta Office" panose="020B0502040000020004" pitchFamily="34" charset="0"/>
              </a:rPr>
              <a:t>Thermistor mit Grenzwertschalter</a:t>
            </a:r>
            <a:endParaRPr lang="de-DE" dirty="0">
              <a:latin typeface="Meta Office" panose="020B0502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880828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Microsoft Office PowerPoint</Application>
  <PresentationFormat>Bildschirmpräsentation (4:3)</PresentationFormat>
  <Paragraphs>14</Paragraphs>
  <Slides>12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3" baseType="lpstr">
      <vt:lpstr>Larissa</vt:lpstr>
      <vt:lpstr>Übersicht der AZ- Delivery Sensoren und Schaltung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Übersicht der AZ- Delivery Sensoren</dc:title>
  <dc:creator>Windows User</dc:creator>
  <cp:lastModifiedBy>Windows User</cp:lastModifiedBy>
  <cp:revision>15</cp:revision>
  <dcterms:created xsi:type="dcterms:W3CDTF">2021-03-07T08:03:59Z</dcterms:created>
  <dcterms:modified xsi:type="dcterms:W3CDTF">2021-03-07T08:51:55Z</dcterms:modified>
</cp:coreProperties>
</file>